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hfo-telecom.de" TargetMode="External"/><Relationship Id="rId3" Type="http://schemas.openxmlformats.org/officeDocument/2006/relationships/hyperlink" Target="http://www.pollin.de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nary Kitchen"/>
          <p:cNvSpPr/>
          <p:nvPr>
            <p:ph type="ctrTitle"/>
          </p:nvPr>
        </p:nvSpPr>
        <p:spPr>
          <a:xfrm>
            <a:off x="1270000" y="888189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lvl1pPr>
          </a:lstStyle>
          <a:p>
            <a:pPr/>
            <a:r>
              <a:t>Binary Kitchen</a:t>
            </a:r>
          </a:p>
        </p:txBody>
      </p:sp>
      <p:sp>
        <p:nvSpPr>
          <p:cNvPr id="120" name="Hackspace Regensburg"/>
          <p:cNvSpPr/>
          <p:nvPr>
            <p:ph type="subTitle" sz="quarter" idx="1"/>
          </p:nvPr>
        </p:nvSpPr>
        <p:spPr>
          <a:xfrm>
            <a:off x="1270000" y="43116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lvl1pPr>
          </a:lstStyle>
          <a:p>
            <a:pPr/>
            <a:r>
              <a:t>Hackspace Regensburg</a:t>
            </a:r>
          </a:p>
        </p:txBody>
      </p:sp>
      <p:pic>
        <p:nvPicPr>
          <p:cNvPr id="1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1341" y="6248400"/>
            <a:ext cx="3222118" cy="2534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984250"/>
            <a:ext cx="89535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984250"/>
            <a:ext cx="88646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65200"/>
            <a:ext cx="88900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ir danken den…"/>
          <p:cNvSpPr/>
          <p:nvPr>
            <p:ph type="body" idx="14"/>
          </p:nvPr>
        </p:nvSpPr>
        <p:spPr>
          <a:xfrm>
            <a:off x="1270000" y="1227217"/>
            <a:ext cx="10464800" cy="1099567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Wir danken den </a:t>
            </a:r>
          </a:p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Sponsoren dieses Workshops:</a:t>
            </a:r>
          </a:p>
        </p:txBody>
      </p:sp>
      <p:sp>
        <p:nvSpPr>
          <p:cNvPr id="148" name="HFO Telecom AG…"/>
          <p:cNvSpPr/>
          <p:nvPr/>
        </p:nvSpPr>
        <p:spPr>
          <a:xfrm>
            <a:off x="3290569" y="3429817"/>
            <a:ext cx="6423661" cy="550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 defTabSz="457200"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 HFO Telecom AG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2" invalidUrl="" action="" tgtFrame="" tooltip="" history="1" highlightClick="0" endSnd="0"/>
              </a:rPr>
              <a:t>www.hfo-telecom.de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Pollin Electronic GmbH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3" invalidUrl="" action="" tgtFrame="" tooltip="" history="1" highlightClick="0" endSnd="0"/>
              </a:rPr>
              <a:t>www.pollin.de</a:t>
            </a:r>
          </a:p>
        </p:txBody>
      </p: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0" y="2857036"/>
            <a:ext cx="5638800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4372" y="6186601"/>
            <a:ext cx="4516057" cy="145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880" y="492199"/>
            <a:ext cx="11469248" cy="9020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958850"/>
            <a:ext cx="90297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958850"/>
            <a:ext cx="90170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977900"/>
            <a:ext cx="89281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84250"/>
            <a:ext cx="89027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84250"/>
            <a:ext cx="88900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77900"/>
            <a:ext cx="89027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